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5"/>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1" r:id="rId44"/>
    <p:sldId id="2147047070" r:id="rId45"/>
    <p:sldId id="2147047083" r:id="rId46"/>
    <p:sldId id="2147047019" r:id="rId47"/>
    <p:sldId id="2147047084" r:id="rId48"/>
    <p:sldId id="2147047085" r:id="rId49"/>
    <p:sldId id="2147047063" r:id="rId50"/>
    <p:sldId id="2147047064" r:id="rId51"/>
    <p:sldId id="2147047087" r:id="rId52"/>
    <p:sldId id="2147047072" r:id="rId53"/>
    <p:sldId id="260"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9"/>
    <p:restoredTop sz="96154"/>
  </p:normalViewPr>
  <p:slideViewPr>
    <p:cSldViewPr snapToGrid="0">
      <p:cViewPr varScale="1">
        <p:scale>
          <a:sx n="80" d="100"/>
          <a:sy n="80" d="100"/>
        </p:scale>
        <p:origin x="192" y="1424"/>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err="1"/>
              <a:t>Reuinões</a:t>
            </a:r>
            <a:r>
              <a:rPr lang="pt-BR" dirty="0"/>
              <a:t> PC realizadas com CGIIS - SEIDIGI</a:t>
            </a:r>
            <a:r>
              <a:rPr lang="pt-BR" baseline="0" dirty="0"/>
              <a:t> em 2023 </a:t>
            </a:r>
            <a:br>
              <a:rPr lang="pt-BR" baseline="0" dirty="0"/>
            </a:br>
            <a:r>
              <a:rPr lang="pt-BR" baseline="0" dirty="0"/>
              <a:t>( N=34)</a:t>
            </a:r>
            <a:r>
              <a:rPr lang="pt-BR"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19/12/2023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98265"/>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3963008893"/>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5" name="Picture 4">
            <a:extLst>
              <a:ext uri="{FF2B5EF4-FFF2-40B4-BE49-F238E27FC236}">
                <a16:creationId xmlns:a16="http://schemas.microsoft.com/office/drawing/2014/main" id="{90D91DF2-7C2E-123D-23C6-D32789019626}"/>
              </a:ext>
            </a:extLst>
          </p:cNvPr>
          <p:cNvPicPr>
            <a:picLocks noChangeAspect="1"/>
          </p:cNvPicPr>
          <p:nvPr/>
        </p:nvPicPr>
        <p:blipFill>
          <a:blip r:embed="rId2"/>
          <a:stretch>
            <a:fillRect/>
          </a:stretch>
        </p:blipFill>
        <p:spPr>
          <a:xfrm>
            <a:off x="186267" y="123700"/>
            <a:ext cx="8709997" cy="4930897"/>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Internalização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1"/>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2.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1487</TotalTime>
  <Words>2444</Words>
  <Application>Microsoft Macintosh PowerPoint</Application>
  <PresentationFormat>On-screen Show (16:9)</PresentationFormat>
  <Paragraphs>381</Paragraphs>
  <Slides>50</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PowerPoint Presentation</vt:lpstr>
      <vt:lpstr>Agenda</vt:lpstr>
      <vt:lpstr>Gestão do Projeto</vt:lpstr>
      <vt:lpstr>PROJETO PROADI IPS-BRASIL</vt:lpstr>
      <vt:lpstr>IPS –Brasil – objetivos específicos</vt:lpstr>
      <vt:lpstr>PowerPoint Presentation</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PowerPoint Presentation</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Execução Financeira IPS-Brasil 2023</vt:lpstr>
      <vt:lpstr>PowerPoint Presentation</vt:lpstr>
      <vt:lpstr>A importância de incorporar um Serviço de Terminologia no MS</vt:lpstr>
      <vt:lpstr>PowerPoint Presentation</vt:lpstr>
      <vt:lpstr>PowerPoint Presentation</vt:lpstr>
      <vt:lpstr>Participações em eventos</vt:lpstr>
      <vt:lpstr>PowerPoint Presentation</vt:lpstr>
      <vt:lpstr>PowerPoint Presentation</vt:lpstr>
      <vt:lpstr>Que as sementes que plantamos em 2023 possam florescer em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16</cp:revision>
  <dcterms:created xsi:type="dcterms:W3CDTF">2023-12-18T21:24:32Z</dcterms:created>
  <dcterms:modified xsi:type="dcterms:W3CDTF">2023-12-20T12:06:21Z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